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2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One</a:t>
            </a: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Veggie Option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cooked jacket potatoes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Freshly prepared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salad bar – Fresh Fruit and Yoghurt and  sandwiches are available daily.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Special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Added </a:t>
            </a:r>
            <a:r>
              <a:rPr lang="en-GB" sz="900" dirty="0">
                <a:solidFill>
                  <a:prstClr val="black"/>
                </a:solidFill>
                <a:latin typeface="+mj-lt"/>
              </a:rPr>
              <a:t>Pl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95414"/>
              </p:ext>
            </p:extLst>
          </p:nvPr>
        </p:nvGraphicFramePr>
        <p:xfrm>
          <a:off x="2471795" y="506203"/>
          <a:ext cx="7134615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923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6923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52922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00924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692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Veggie Balls in Tomato Sauce with Rice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Beef Lasagne 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Biryani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Fishfingers with Chips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Tomato Sauce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Autumn Vegetable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Lasagne</a:t>
                      </a:r>
                    </a:p>
                    <a:p>
                      <a:pPr algn="ctr"/>
                      <a:endParaRPr lang="en-GB" sz="900" dirty="0"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Cheese and Bean Pasty with Chips and Tomato Sauce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Sweetcorn and 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 Salad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Carrots &amp; 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900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Apple Crumb Cake </a:t>
                      </a:r>
                    </a:p>
                    <a:p>
                      <a:pPr algn="ctr"/>
                      <a:endParaRPr lang="en-GB" sz="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Syrup Sponge 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82983"/>
              </p:ext>
            </p:extLst>
          </p:nvPr>
        </p:nvGraphicFramePr>
        <p:xfrm>
          <a:off x="2479794" y="2147789"/>
          <a:ext cx="7126616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323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5323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2701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23628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532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+mj-lt"/>
                        </a:rPr>
                        <a:t>BBQ Chicken or Quorn with Seasoned Potatoes</a:t>
                      </a:r>
                      <a:r>
                        <a:rPr lang="en-GB" sz="900" b="0" baseline="0">
                          <a:solidFill>
                            <a:schemeClr val="tx1"/>
                          </a:solidFill>
                          <a:latin typeface="+mj-lt"/>
                        </a:rPr>
                        <a:t> and Sweetcorn Salsa</a:t>
                      </a:r>
                      <a:endParaRPr lang="en-GB" sz="9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+mj-lt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Breaded Fish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22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Creamy Chickpea and Coconut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noProof="0">
                          <a:solidFill>
                            <a:schemeClr val="tx1"/>
                          </a:solidFill>
                          <a:latin typeface="+mj-lt"/>
                        </a:rPr>
                        <a:t>Cheese Whirl with Chips and Tomato Sauce </a:t>
                      </a:r>
                      <a:endParaRPr lang="en-GB" sz="90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Batton Carrots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Cauliflower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Garden 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j-lt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Chocolate and Beetroot Brownie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j-lt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j-lt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j-lt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93274"/>
              </p:ext>
            </p:extLst>
          </p:nvPr>
        </p:nvGraphicFramePr>
        <p:xfrm>
          <a:off x="2483245" y="3706418"/>
          <a:ext cx="7126615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323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5323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25323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5323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532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29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Chicken &amp; Vegetable  Enchilada Bake with Paprika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Sausage with Roast Potatoes and Gravy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Mild Caribbean Chicken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Caribbean Stew with 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Fishfingers with Chips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&amp; Tomato Sauce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19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Chefs Special Lentil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latin typeface="+mj-lt"/>
                        </a:rPr>
                        <a:t>Vegan Sausage and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Red Pepper Frittata with Chips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j-lt"/>
                        </a:rPr>
                        <a:t>&amp; Tomato Sauce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4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Roasted Sweet Potato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Crudites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Broccoli &amp; Cauliflower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Peas and Corn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Mushy 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3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Oaty Cookie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Pear Crumble with Custard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j-lt"/>
                        </a:rPr>
                        <a:t>Fruit Salad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j-lt"/>
                        </a:rPr>
                        <a:t>Jamaican Ginger Cake with Custard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Cornflake Tart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One</a:t>
            </a: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Veggie Option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One</a:t>
            </a: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Option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377F1638-BE11-3F5E-1E0D-0DD4E7A88E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97" y="2147367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DDDE5-68E6-78EA-249F-6AAAC4B221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2259" y="3727983"/>
            <a:ext cx="415403" cy="295866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80FF5489-0FE7-D318-82EB-0A3F839EF479}"/>
              </a:ext>
            </a:extLst>
          </p:cNvPr>
          <p:cNvGrpSpPr/>
          <p:nvPr/>
        </p:nvGrpSpPr>
        <p:grpSpPr>
          <a:xfrm>
            <a:off x="5033015" y="4080009"/>
            <a:ext cx="282184" cy="233955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46028752-CB56-CBAE-9607-20D2E3546DB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1089128-CD82-EB9A-69AD-7D64F90EEC8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A431524-F662-0954-A08D-A15DA0E2E79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FBF65597-3169-BEE8-705D-D21A51C73B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87F2A4B5-4A6A-0EE8-76E4-4D3EBD1CBB8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748F1735-530A-C30A-BD9E-EBE9F23AA5F0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5883401-BA4D-1802-9F1A-13BCD8E840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77904B53-161F-307C-BC1B-60097B72672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1ED4E2B3-C152-3DB1-8C4F-92A715B752C3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22475D8-4C21-6DED-7242-E5316ED2BB4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0235C78-E3F4-A429-7D0D-21FE8AB6B5B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ACDC8905-A3FD-1101-A989-3AB099C44CDE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0FFA7160-A0AC-CEC5-A3BB-5707F6951B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93D99023-D328-FFB4-C428-84F24ED35E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48947267-0269-535A-D60E-81D98BE787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FCD573D3-2869-7325-B0CF-A25123DCA10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15A1E2D4-C457-8A61-63C5-5A2BD7D3B5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C94298BD-D1E1-DA47-17A1-6DC7EDB5912D}"/>
              </a:ext>
            </a:extLst>
          </p:cNvPr>
          <p:cNvGrpSpPr/>
          <p:nvPr/>
        </p:nvGrpSpPr>
        <p:grpSpPr>
          <a:xfrm>
            <a:off x="5009151" y="726066"/>
            <a:ext cx="284684" cy="258515"/>
            <a:chOff x="0" y="184916"/>
            <a:chExt cx="3741232" cy="3636623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088E4DE-6ED2-EB69-2B1B-0D657E95B70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9488597-60BE-C209-4DF5-AAA543AD555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78442609-4A4A-C8E5-930B-500F1808563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B302E326-642C-C337-1917-87F2468EDB8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65451F26-ACAE-3686-10A0-2C28D0B57A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FA0FA4A0-9FD9-467E-1FB6-7EDAC5CF7D3F}"/>
                </a:ext>
              </a:extLst>
            </p:cNvPr>
            <p:cNvGrpSpPr/>
            <p:nvPr/>
          </p:nvGrpSpPr>
          <p:grpSpPr>
            <a:xfrm>
              <a:off x="229478" y="270521"/>
              <a:ext cx="2924469" cy="1685976"/>
              <a:chOff x="-3262242" y="0"/>
              <a:chExt cx="4075042" cy="2349289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F855D826-14E9-BD0D-7B96-BE96AB69D9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5DB00A0D-F280-7F83-83A0-DF48802F9B30}"/>
                  </a:ext>
                </a:extLst>
              </p:cNvPr>
              <p:cNvSpPr txBox="1"/>
              <p:nvPr/>
            </p:nvSpPr>
            <p:spPr>
              <a:xfrm>
                <a:off x="-3262242" y="1660315"/>
                <a:ext cx="660407" cy="6889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9E7BF530-5434-1F39-9958-7D80E80DA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591796" y="4498691"/>
            <a:ext cx="268241" cy="231992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5683FFB4-A019-6DAC-B42E-2ED2AEEDFDDA}"/>
              </a:ext>
            </a:extLst>
          </p:cNvPr>
          <p:cNvSpPr/>
          <p:nvPr/>
        </p:nvSpPr>
        <p:spPr>
          <a:xfrm>
            <a:off x="3426190" y="4521531"/>
            <a:ext cx="167667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2BA5FFE4-7AF0-1E29-BB81-8F4ED15A4563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6C98F8B3-DEA8-004A-BB2F-3DB39B4E80C5}"/>
              </a:ext>
            </a:extLst>
          </p:cNvPr>
          <p:cNvSpPr/>
          <p:nvPr/>
        </p:nvSpPr>
        <p:spPr>
          <a:xfrm>
            <a:off x="6251629" y="417785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1E87F1A3-2F6C-1914-7ED8-ED5C820FC77E}"/>
              </a:ext>
            </a:extLst>
          </p:cNvPr>
          <p:cNvSpPr/>
          <p:nvPr/>
        </p:nvSpPr>
        <p:spPr>
          <a:xfrm>
            <a:off x="7786951" y="463196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C4C58C57-DC22-9108-FF9A-C9235FB628F4}"/>
              </a:ext>
            </a:extLst>
          </p:cNvPr>
          <p:cNvSpPr/>
          <p:nvPr/>
        </p:nvSpPr>
        <p:spPr>
          <a:xfrm>
            <a:off x="9310879" y="346808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4FAA01B-CA8A-9A87-A8D9-8C61423A1B7F}"/>
              </a:ext>
            </a:extLst>
          </p:cNvPr>
          <p:cNvSpPr/>
          <p:nvPr/>
        </p:nvSpPr>
        <p:spPr>
          <a:xfrm>
            <a:off x="6300140" y="34952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B6B1EF34-4077-AD3D-0E39-AE01EF3C841E}"/>
              </a:ext>
            </a:extLst>
          </p:cNvPr>
          <p:cNvSpPr/>
          <p:nvPr/>
        </p:nvSpPr>
        <p:spPr>
          <a:xfrm>
            <a:off x="3573259" y="349180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232EDAF-DEB7-8EF8-AB52-D340E3E28C70}"/>
              </a:ext>
            </a:extLst>
          </p:cNvPr>
          <p:cNvSpPr/>
          <p:nvPr/>
        </p:nvSpPr>
        <p:spPr>
          <a:xfrm>
            <a:off x="7632234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1B621FAE-4358-3308-BDB2-28942C5DAAB1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C63EEADB-6F65-76C0-A494-FB6F3F019C87}"/>
              </a:ext>
            </a:extLst>
          </p:cNvPr>
          <p:cNvSpPr/>
          <p:nvPr/>
        </p:nvSpPr>
        <p:spPr>
          <a:xfrm>
            <a:off x="6300139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B1B6E252-25E1-0672-6DE4-24C5764E45A1}"/>
              </a:ext>
            </a:extLst>
          </p:cNvPr>
          <p:cNvSpPr/>
          <p:nvPr/>
        </p:nvSpPr>
        <p:spPr>
          <a:xfrm>
            <a:off x="3199248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8BF1759B-A399-8CC7-D924-58BA235F3F40}"/>
              </a:ext>
            </a:extLst>
          </p:cNvPr>
          <p:cNvSpPr/>
          <p:nvPr/>
        </p:nvSpPr>
        <p:spPr>
          <a:xfrm>
            <a:off x="1221322" y="-581694"/>
            <a:ext cx="214662" cy="19993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0601D7CA-01C3-399E-6C57-7E94C63CCE07}"/>
              </a:ext>
            </a:extLst>
          </p:cNvPr>
          <p:cNvSpPr/>
          <p:nvPr/>
        </p:nvSpPr>
        <p:spPr>
          <a:xfrm>
            <a:off x="5024937" y="149209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93F7D765-5070-41C2-83B3-F1147DD6BC7C}"/>
              </a:ext>
            </a:extLst>
          </p:cNvPr>
          <p:cNvSpPr/>
          <p:nvPr/>
        </p:nvSpPr>
        <p:spPr>
          <a:xfrm>
            <a:off x="6281850" y="1296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5A9C7E64-908A-53A9-8EB6-E8759CB80685}"/>
              </a:ext>
            </a:extLst>
          </p:cNvPr>
          <p:cNvSpPr/>
          <p:nvPr/>
        </p:nvSpPr>
        <p:spPr>
          <a:xfrm>
            <a:off x="7819241" y="137981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650173B0-3F54-CA54-F39E-F76F644F9B86}"/>
              </a:ext>
            </a:extLst>
          </p:cNvPr>
          <p:cNvSpPr/>
          <p:nvPr/>
        </p:nvSpPr>
        <p:spPr>
          <a:xfrm flipH="1">
            <a:off x="3550012" y="69666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89E54E5B-0051-BDAC-45FA-98DD24741C4B}"/>
              </a:ext>
            </a:extLst>
          </p:cNvPr>
          <p:cNvSpPr/>
          <p:nvPr/>
        </p:nvSpPr>
        <p:spPr>
          <a:xfrm flipH="1">
            <a:off x="7842163" y="67812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4EEDD20-B7D3-4A9A-84FF-917789EC56F2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9E7E3F3-53A2-CA5A-E72A-992444FE9612}"/>
              </a:ext>
            </a:extLst>
          </p:cNvPr>
          <p:cNvSpPr/>
          <p:nvPr/>
        </p:nvSpPr>
        <p:spPr>
          <a:xfrm flipH="1">
            <a:off x="3550012" y="285162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D36DF43-1B74-55CF-203A-AEB72A7C0D7A}"/>
              </a:ext>
            </a:extLst>
          </p:cNvPr>
          <p:cNvSpPr/>
          <p:nvPr/>
        </p:nvSpPr>
        <p:spPr>
          <a:xfrm flipH="1">
            <a:off x="7850264" y="228033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7EAEE8DF-8EA8-EDA8-9357-4E5BB38EC1B7}"/>
              </a:ext>
            </a:extLst>
          </p:cNvPr>
          <p:cNvSpPr/>
          <p:nvPr/>
        </p:nvSpPr>
        <p:spPr>
          <a:xfrm flipH="1">
            <a:off x="79202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EB6AAA54-9E4B-9C4C-0B2D-866F5103E0D5}"/>
              </a:ext>
            </a:extLst>
          </p:cNvPr>
          <p:cNvSpPr/>
          <p:nvPr/>
        </p:nvSpPr>
        <p:spPr>
          <a:xfrm flipH="1">
            <a:off x="3565879" y="3843260"/>
            <a:ext cx="238392" cy="38742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E62C8C2B-D5C6-E0E2-A47C-2DF2140B7DE7}"/>
              </a:ext>
            </a:extLst>
          </p:cNvPr>
          <p:cNvSpPr/>
          <p:nvPr/>
        </p:nvSpPr>
        <p:spPr>
          <a:xfrm flipH="1">
            <a:off x="3541689" y="498226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3451C8C6-A265-77FA-FBD0-333F40A39E92}"/>
              </a:ext>
            </a:extLst>
          </p:cNvPr>
          <p:cNvSpPr/>
          <p:nvPr/>
        </p:nvSpPr>
        <p:spPr>
          <a:xfrm flipH="1">
            <a:off x="5013271" y="499447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A4CE5B56-5306-7348-78A7-AA919CDCCD7C}"/>
              </a:ext>
            </a:extLst>
          </p:cNvPr>
          <p:cNvSpPr/>
          <p:nvPr/>
        </p:nvSpPr>
        <p:spPr>
          <a:xfrm>
            <a:off x="6300139" y="183946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3" name="Freeform 44">
            <a:extLst>
              <a:ext uri="{FF2B5EF4-FFF2-40B4-BE49-F238E27FC236}">
                <a16:creationId xmlns:a16="http://schemas.microsoft.com/office/drawing/2014/main" id="{E78B7FD9-F7CB-B5C1-2791-CF7A80330CB3}"/>
              </a:ext>
            </a:extLst>
          </p:cNvPr>
          <p:cNvSpPr/>
          <p:nvPr/>
        </p:nvSpPr>
        <p:spPr>
          <a:xfrm>
            <a:off x="7830702" y="183379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b57c96567e60fd70d2ca694c7e237d6d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3337f880a158a4f3dbcde4c01c29142b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DFD55-64F3-4735-AFE8-3211BB82C419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terms/"/>
    <ds:schemaRef ds:uri="cfcc8f99-6edd-417c-8b08-e4af51aa64dc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3f07fc0-f3cc-4d0b-9a4f-54b5dee9d13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326</Words>
  <Application>Microsoft Office PowerPoint</Application>
  <PresentationFormat>A4 Paper (210x297 mm)</PresentationFormat>
  <Paragraphs>111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N Maynard (Penshurst)</cp:lastModifiedBy>
  <cp:revision>8</cp:revision>
  <cp:lastPrinted>2025-07-18T10:56:34Z</cp:lastPrinted>
  <dcterms:created xsi:type="dcterms:W3CDTF">2014-08-19T19:35:20Z</dcterms:created>
  <dcterms:modified xsi:type="dcterms:W3CDTF">2025-07-18T10:56:57Z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